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4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0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8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3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4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6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7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0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9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1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5B4C9-1CDE-4159-8AD3-91445262AC8F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162F-6CFE-4D06-A134-E4B248F96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1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 </a:t>
            </a:r>
            <a:r>
              <a:rPr lang="en-US" dirty="0" err="1" smtClean="0"/>
              <a:t>Personnage</a:t>
            </a:r>
            <a:r>
              <a:rPr lang="en-US" dirty="0" smtClean="0"/>
              <a:t> Porte</a:t>
            </a:r>
            <a:br>
              <a:rPr lang="en-US" dirty="0" smtClean="0"/>
            </a:br>
            <a:r>
              <a:rPr lang="en-US" sz="3600" dirty="0" smtClean="0"/>
              <a:t>(my character is wearing)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Draw your own </a:t>
            </a:r>
            <a:r>
              <a:rPr lang="en-US" dirty="0" smtClean="0"/>
              <a:t>character(s)</a:t>
            </a:r>
            <a:endParaRPr lang="en-US" dirty="0" smtClean="0"/>
          </a:p>
          <a:p>
            <a:r>
              <a:rPr lang="en-US" dirty="0" smtClean="0"/>
              <a:t>Use 10 items from the vocabulary sheet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done drawing, write a sentence for each clothing piece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personnage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 les </a:t>
            </a:r>
            <a:r>
              <a:rPr lang="en-US" smtClean="0"/>
              <a:t>lunettes rouge”</a:t>
            </a:r>
            <a:endParaRPr lang="en-US" dirty="0" smtClean="0"/>
          </a:p>
          <a:p>
            <a:pPr lvl="1"/>
            <a:r>
              <a:rPr lang="en-US" dirty="0" smtClean="0"/>
              <a:t>Mon </a:t>
            </a:r>
            <a:r>
              <a:rPr lang="en-US" dirty="0" err="1" smtClean="0"/>
              <a:t>personnage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 + item + </a:t>
            </a:r>
            <a:r>
              <a:rPr lang="en-US" dirty="0" err="1" smtClean="0"/>
              <a:t>colour</a:t>
            </a:r>
            <a:r>
              <a:rPr lang="en-US" dirty="0" smtClean="0"/>
              <a:t> = sentence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3657600" cy="511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6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Mon Personnage Porte (my character is wearing)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Personnage Porte (my character is wearing)</dc:title>
  <dc:creator>Surina, Adam</dc:creator>
  <cp:lastModifiedBy>Surina, Adam</cp:lastModifiedBy>
  <cp:revision>3</cp:revision>
  <dcterms:created xsi:type="dcterms:W3CDTF">2014-11-25T02:27:18Z</dcterms:created>
  <dcterms:modified xsi:type="dcterms:W3CDTF">2014-11-25T02:29:51Z</dcterms:modified>
</cp:coreProperties>
</file>