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6D5132-37C5-4D54-BCCC-BA0BD5DD56E4}"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1419270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D5132-37C5-4D54-BCCC-BA0BD5DD56E4}"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203104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D5132-37C5-4D54-BCCC-BA0BD5DD56E4}"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355610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D5132-37C5-4D54-BCCC-BA0BD5DD56E4}"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415771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D5132-37C5-4D54-BCCC-BA0BD5DD56E4}"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87052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6D5132-37C5-4D54-BCCC-BA0BD5DD56E4}" type="datetimeFigureOut">
              <a:rPr lang="en-US" smtClean="0"/>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2232524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D5132-37C5-4D54-BCCC-BA0BD5DD56E4}" type="datetimeFigureOut">
              <a:rPr lang="en-US" smtClean="0"/>
              <a:t>10/31/2014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90754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6D5132-37C5-4D54-BCCC-BA0BD5DD56E4}" type="datetimeFigureOut">
              <a:rPr lang="en-US" smtClean="0"/>
              <a:t>10/31/2014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323644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D5132-37C5-4D54-BCCC-BA0BD5DD56E4}" type="datetimeFigureOut">
              <a:rPr lang="en-US" smtClean="0"/>
              <a:t>10/31/2014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80801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D5132-37C5-4D54-BCCC-BA0BD5DD56E4}" type="datetimeFigureOut">
              <a:rPr lang="en-US" smtClean="0"/>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240683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D5132-37C5-4D54-BCCC-BA0BD5DD56E4}" type="datetimeFigureOut">
              <a:rPr lang="en-US" smtClean="0"/>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F3567-E2CC-4769-AD3D-3E0B508A17BC}" type="slidenum">
              <a:rPr lang="en-US" smtClean="0"/>
              <a:t>‹#›</a:t>
            </a:fld>
            <a:endParaRPr lang="en-US"/>
          </a:p>
        </p:txBody>
      </p:sp>
    </p:spTree>
    <p:extLst>
      <p:ext uri="{BB962C8B-B14F-4D97-AF65-F5344CB8AC3E}">
        <p14:creationId xmlns:p14="http://schemas.microsoft.com/office/powerpoint/2010/main" val="3462973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D5132-37C5-4D54-BCCC-BA0BD5DD56E4}" type="datetimeFigureOut">
              <a:rPr lang="en-US" smtClean="0"/>
              <a:t>10/31/2014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F3567-E2CC-4769-AD3D-3E0B508A17BC}" type="slidenum">
              <a:rPr lang="en-US" smtClean="0"/>
              <a:t>‹#›</a:t>
            </a:fld>
            <a:endParaRPr lang="en-US"/>
          </a:p>
        </p:txBody>
      </p:sp>
    </p:spTree>
    <p:extLst>
      <p:ext uri="{BB962C8B-B14F-4D97-AF65-F5344CB8AC3E}">
        <p14:creationId xmlns:p14="http://schemas.microsoft.com/office/powerpoint/2010/main" val="1837753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4876800" cy="792162"/>
          </a:xfrm>
        </p:spPr>
        <p:txBody>
          <a:bodyPr>
            <a:normAutofit/>
          </a:bodyPr>
          <a:lstStyle/>
          <a:p>
            <a:r>
              <a:rPr lang="en-US" dirty="0" smtClean="0"/>
              <a:t>Test</a:t>
            </a:r>
            <a:endParaRPr lang="en-US" dirty="0"/>
          </a:p>
        </p:txBody>
      </p:sp>
      <p:sp>
        <p:nvSpPr>
          <p:cNvPr id="3" name="Content Placeholder 2"/>
          <p:cNvSpPr>
            <a:spLocks noGrp="1"/>
          </p:cNvSpPr>
          <p:nvPr>
            <p:ph idx="1"/>
          </p:nvPr>
        </p:nvSpPr>
        <p:spPr>
          <a:xfrm>
            <a:off x="228600" y="381000"/>
            <a:ext cx="3276600" cy="5867400"/>
          </a:xfrm>
        </p:spPr>
        <p:txBody>
          <a:bodyPr>
            <a:noAutofit/>
          </a:bodyPr>
          <a:lstStyle/>
          <a:p>
            <a:pPr marL="0" indent="0">
              <a:buNone/>
            </a:pPr>
            <a:r>
              <a:rPr lang="en-US" sz="2800" dirty="0" smtClean="0"/>
              <a:t>Solve for </a:t>
            </a:r>
            <a:r>
              <a:rPr lang="en-US" sz="2800" dirty="0" smtClean="0"/>
              <a:t>N</a:t>
            </a:r>
          </a:p>
          <a:p>
            <a:pPr marL="0" indent="0">
              <a:buNone/>
            </a:pPr>
            <a:endParaRPr lang="en-US" sz="2800" dirty="0" smtClean="0"/>
          </a:p>
          <a:p>
            <a:pPr marL="514350" indent="-514350">
              <a:buFont typeface="+mj-lt"/>
              <a:buAutoNum type="arabicPeriod"/>
            </a:pPr>
            <a:r>
              <a:rPr lang="en-US" sz="2800" dirty="0" smtClean="0"/>
              <a:t>N+9=19. </a:t>
            </a:r>
            <a:r>
              <a:rPr lang="en-US" sz="2800" dirty="0" smtClean="0"/>
              <a:t>N=___</a:t>
            </a:r>
          </a:p>
          <a:p>
            <a:pPr marL="514350" indent="-514350">
              <a:buFont typeface="+mj-lt"/>
              <a:buAutoNum type="arabicPeriod"/>
            </a:pPr>
            <a:r>
              <a:rPr lang="en-US" sz="2800" dirty="0" smtClean="0"/>
              <a:t>6</a:t>
            </a:r>
            <a:r>
              <a:rPr lang="en-US" sz="2800" dirty="0" smtClean="0"/>
              <a:t>+n=21. </a:t>
            </a:r>
            <a:r>
              <a:rPr lang="en-US" sz="2800" dirty="0" smtClean="0"/>
              <a:t>N= ___</a:t>
            </a:r>
          </a:p>
          <a:p>
            <a:pPr marL="514350" indent="-514350">
              <a:buFont typeface="+mj-lt"/>
              <a:buAutoNum type="arabicPeriod"/>
            </a:pPr>
            <a:r>
              <a:rPr lang="en-US" sz="2800" dirty="0" smtClean="0"/>
              <a:t>35-n=27. </a:t>
            </a:r>
            <a:r>
              <a:rPr lang="en-US" sz="2800" dirty="0" smtClean="0"/>
              <a:t>N= ___</a:t>
            </a:r>
          </a:p>
          <a:p>
            <a:pPr marL="514350" indent="-514350">
              <a:buFont typeface="+mj-lt"/>
              <a:buAutoNum type="arabicPeriod"/>
            </a:pPr>
            <a:r>
              <a:rPr lang="en-US" sz="2800" dirty="0" smtClean="0"/>
              <a:t>N-39=10. </a:t>
            </a:r>
            <a:r>
              <a:rPr lang="en-US" sz="2800" dirty="0" smtClean="0"/>
              <a:t>N= ___</a:t>
            </a:r>
          </a:p>
          <a:p>
            <a:pPr marL="514350" indent="-514350">
              <a:buFont typeface="+mj-lt"/>
              <a:buAutoNum type="arabicPeriod"/>
            </a:pPr>
            <a:r>
              <a:rPr lang="en-US" sz="2800" dirty="0" smtClean="0"/>
              <a:t>28</a:t>
            </a:r>
            <a:r>
              <a:rPr lang="en-US" sz="2800" dirty="0" smtClean="0"/>
              <a:t>=N-2. </a:t>
            </a:r>
            <a:r>
              <a:rPr lang="en-US" sz="2800" dirty="0"/>
              <a:t>N= ___</a:t>
            </a:r>
          </a:p>
          <a:p>
            <a:pPr marL="514350" indent="-514350">
              <a:buFont typeface="+mj-lt"/>
              <a:buAutoNum type="arabicPeriod"/>
            </a:pPr>
            <a:r>
              <a:rPr lang="en-US" sz="2800" dirty="0" smtClean="0"/>
              <a:t>12=6+N. </a:t>
            </a:r>
            <a:r>
              <a:rPr lang="en-US" sz="2800" dirty="0" smtClean="0"/>
              <a:t>N=___</a:t>
            </a:r>
          </a:p>
          <a:p>
            <a:pPr marL="514350" indent="-514350">
              <a:buFont typeface="+mj-lt"/>
              <a:buAutoNum type="arabicPeriod"/>
            </a:pPr>
            <a:r>
              <a:rPr lang="en-US" sz="2800" dirty="0" smtClean="0"/>
              <a:t>12=Nx2. </a:t>
            </a:r>
            <a:r>
              <a:rPr lang="en-US" sz="2800" dirty="0" smtClean="0"/>
              <a:t>N=___</a:t>
            </a:r>
          </a:p>
          <a:p>
            <a:pPr marL="514350" indent="-514350">
              <a:buFont typeface="+mj-lt"/>
              <a:buAutoNum type="arabicPeriod"/>
            </a:pPr>
            <a:r>
              <a:rPr lang="en-US" sz="2800" dirty="0" smtClean="0"/>
              <a:t>3=6÷N</a:t>
            </a:r>
            <a:r>
              <a:rPr lang="en-US" sz="2800" dirty="0" smtClean="0"/>
              <a:t>. N=___</a:t>
            </a:r>
            <a:endParaRPr lang="en-US" sz="2800" dirty="0"/>
          </a:p>
        </p:txBody>
      </p:sp>
      <p:sp>
        <p:nvSpPr>
          <p:cNvPr id="4" name="Content Placeholder 2"/>
          <p:cNvSpPr txBox="1">
            <a:spLocks/>
          </p:cNvSpPr>
          <p:nvPr/>
        </p:nvSpPr>
        <p:spPr>
          <a:xfrm>
            <a:off x="4191000" y="228600"/>
            <a:ext cx="4648200" cy="6019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600" dirty="0" smtClean="0"/>
              <a:t>Write each problem as an equation using a </a:t>
            </a:r>
            <a:r>
              <a:rPr lang="en-US" sz="1600" dirty="0" smtClean="0"/>
              <a:t>variable (N), </a:t>
            </a:r>
            <a:r>
              <a:rPr lang="en-US" sz="1600" dirty="0" smtClean="0"/>
              <a:t>and solve. </a:t>
            </a:r>
          </a:p>
          <a:p>
            <a:pPr marL="514350" indent="-514350">
              <a:buFont typeface="+mj-lt"/>
              <a:buAutoNum type="arabicPeriod"/>
            </a:pPr>
            <a:r>
              <a:rPr lang="en-US" sz="1600" dirty="0" smtClean="0"/>
              <a:t>Little Arnie collected 34 candies this Halloween. He ate all of the tootsie rolls first. When he was done with the tootsie rolls, there were 22 candies left. How many tootsie rolls did he eat</a:t>
            </a:r>
            <a:r>
              <a:rPr lang="en-US" sz="1600" dirty="0" smtClean="0"/>
              <a:t>?</a:t>
            </a:r>
            <a:endParaRPr lang="en-US" sz="1600" dirty="0" smtClean="0"/>
          </a:p>
          <a:p>
            <a:pPr marL="0" indent="0">
              <a:buNone/>
            </a:pPr>
            <a:r>
              <a:rPr lang="en-US" sz="1600" dirty="0" smtClean="0"/>
              <a:t>Equation________________</a:t>
            </a:r>
          </a:p>
          <a:p>
            <a:pPr marL="0" indent="0">
              <a:buNone/>
            </a:pPr>
            <a:r>
              <a:rPr lang="en-US" sz="1600" dirty="0" smtClean="0"/>
              <a:t>Solution: </a:t>
            </a:r>
            <a:r>
              <a:rPr lang="en-US" sz="1600" dirty="0" smtClean="0"/>
              <a:t>________tootsie rolls wer</a:t>
            </a:r>
            <a:r>
              <a:rPr lang="en-US" sz="1600" dirty="0" smtClean="0"/>
              <a:t>e eaten</a:t>
            </a:r>
            <a:r>
              <a:rPr lang="en-US" sz="1600" dirty="0" smtClean="0"/>
              <a:t>.</a:t>
            </a:r>
            <a:endParaRPr lang="en-US" sz="1600" dirty="0" smtClean="0"/>
          </a:p>
          <a:p>
            <a:pPr marL="514350" indent="-514350">
              <a:buFont typeface="+mj-lt"/>
              <a:buAutoNum type="arabicPeriod"/>
            </a:pPr>
            <a:endParaRPr lang="en-US" sz="1600" dirty="0" smtClean="0"/>
          </a:p>
          <a:p>
            <a:pPr marL="514350" indent="-514350">
              <a:buFont typeface="+mj-lt"/>
              <a:buAutoNum type="arabicPeriod"/>
            </a:pPr>
            <a:endParaRPr lang="en-US" sz="1600" dirty="0"/>
          </a:p>
          <a:p>
            <a:pPr marL="514350" indent="-514350">
              <a:buFont typeface="+mj-lt"/>
              <a:buAutoNum type="arabicPeriod"/>
            </a:pPr>
            <a:r>
              <a:rPr lang="en-US" sz="1600" dirty="0"/>
              <a:t> </a:t>
            </a:r>
            <a:r>
              <a:rPr lang="en-US" sz="1600" dirty="0"/>
              <a:t>T</a:t>
            </a:r>
            <a:r>
              <a:rPr lang="en-US" sz="1600" dirty="0" smtClean="0"/>
              <a:t>he </a:t>
            </a:r>
            <a:r>
              <a:rPr lang="en-US" sz="1600" dirty="0"/>
              <a:t>E</a:t>
            </a:r>
            <a:r>
              <a:rPr lang="en-US" sz="1600" dirty="0" smtClean="0"/>
              <a:t>aster bunny asked a bunch of kids if they liked Halloween or Christmas the most. 12 kids picked Halloween, and 16 kids picked Christmas. How many kids did the Easter bunny ask in total?</a:t>
            </a:r>
            <a:endParaRPr lang="en-US" sz="1600" dirty="0"/>
          </a:p>
          <a:p>
            <a:pPr marL="0" indent="0">
              <a:buNone/>
            </a:pPr>
            <a:r>
              <a:rPr lang="en-US" sz="1600" dirty="0"/>
              <a:t>Equation</a:t>
            </a:r>
            <a:r>
              <a:rPr lang="en-US" sz="1600" dirty="0" smtClean="0"/>
              <a:t>________________</a:t>
            </a:r>
            <a:endParaRPr lang="en-US" sz="1600" dirty="0"/>
          </a:p>
          <a:p>
            <a:pPr marL="0" indent="0">
              <a:buNone/>
            </a:pPr>
            <a:r>
              <a:rPr lang="en-US" sz="1600" dirty="0" smtClean="0"/>
              <a:t>Solution: </a:t>
            </a:r>
            <a:r>
              <a:rPr lang="en-US" sz="1600" dirty="0" smtClean="0"/>
              <a:t>__________kids were asked</a:t>
            </a:r>
          </a:p>
          <a:p>
            <a:pPr marL="0" indent="0">
              <a:buNone/>
            </a:pPr>
            <a:endParaRPr lang="en-US" sz="1600" dirty="0" smtClean="0"/>
          </a:p>
          <a:p>
            <a:pPr marL="0" indent="0" algn="ctr">
              <a:buNone/>
            </a:pPr>
            <a:r>
              <a:rPr lang="en-US" sz="1600" dirty="0" smtClean="0"/>
              <a:t>Write the pattern rule and continue the pattern</a:t>
            </a:r>
          </a:p>
          <a:p>
            <a:pPr marL="514350" indent="-514350">
              <a:buFont typeface="+mj-lt"/>
              <a:buAutoNum type="arabicPeriod"/>
            </a:pPr>
            <a:r>
              <a:rPr lang="en-US" sz="1600" dirty="0" smtClean="0"/>
              <a:t>9, 17, 25, ___, ___, ___.</a:t>
            </a:r>
            <a:endParaRPr lang="en-US" sz="1600" dirty="0"/>
          </a:p>
          <a:p>
            <a:pPr marL="0" indent="0">
              <a:buNone/>
            </a:pPr>
            <a:r>
              <a:rPr lang="en-US" sz="1600" dirty="0" smtClean="0"/>
              <a:t>Pattern________________</a:t>
            </a:r>
            <a:endParaRPr lang="en-US" sz="1600" dirty="0"/>
          </a:p>
          <a:p>
            <a:pPr marL="0" indent="0">
              <a:buNone/>
            </a:pPr>
            <a:r>
              <a:rPr lang="en-US" sz="1600" dirty="0"/>
              <a:t>Solution: </a:t>
            </a:r>
            <a:r>
              <a:rPr lang="en-US" sz="1600" dirty="0" smtClean="0"/>
              <a:t>__________are girls</a:t>
            </a:r>
            <a:endParaRPr lang="en-US" sz="1600" dirty="0"/>
          </a:p>
          <a:p>
            <a:pPr marL="0" indent="0">
              <a:buNone/>
            </a:pPr>
            <a:endParaRPr lang="en-US" sz="1600" dirty="0"/>
          </a:p>
          <a:p>
            <a:pPr marL="514350" indent="-514350">
              <a:buFont typeface="+mj-lt"/>
              <a:buAutoNum type="arabicPeriod"/>
            </a:pPr>
            <a:endParaRPr lang="en-US" sz="1600" dirty="0"/>
          </a:p>
        </p:txBody>
      </p:sp>
      <p:sp>
        <p:nvSpPr>
          <p:cNvPr id="5" name="TextBox 4"/>
          <p:cNvSpPr txBox="1"/>
          <p:nvPr/>
        </p:nvSpPr>
        <p:spPr>
          <a:xfrm>
            <a:off x="381000" y="6096000"/>
            <a:ext cx="8458200" cy="646331"/>
          </a:xfrm>
          <a:prstGeom prst="rect">
            <a:avLst/>
          </a:prstGeom>
          <a:noFill/>
        </p:spPr>
        <p:txBody>
          <a:bodyPr wrap="square" rtlCol="0">
            <a:spAutoFit/>
          </a:bodyPr>
          <a:lstStyle/>
          <a:p>
            <a:pPr algn="ctr"/>
            <a:r>
              <a:rPr lang="en-US" dirty="0" smtClean="0"/>
              <a:t>On the back of this page, write a story problem to go with this equation: </a:t>
            </a:r>
            <a:r>
              <a:rPr lang="en-US" dirty="0" smtClean="0"/>
              <a:t>24-N=14. </a:t>
            </a:r>
            <a:r>
              <a:rPr lang="en-US" dirty="0" smtClean="0"/>
              <a:t>Also, solve the problem.</a:t>
            </a:r>
            <a:endParaRPr lang="en-US" dirty="0"/>
          </a:p>
        </p:txBody>
      </p:sp>
    </p:spTree>
    <p:extLst>
      <p:ext uri="{BB962C8B-B14F-4D97-AF65-F5344CB8AC3E}">
        <p14:creationId xmlns:p14="http://schemas.microsoft.com/office/powerpoint/2010/main" val="3434844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dirty="0" smtClean="0"/>
              <a:t>Notes</a:t>
            </a:r>
            <a:endParaRPr lang="en-US" dirty="0"/>
          </a:p>
        </p:txBody>
      </p:sp>
      <p:sp>
        <p:nvSpPr>
          <p:cNvPr id="3" name="Content Placeholder 2"/>
          <p:cNvSpPr>
            <a:spLocks noGrp="1"/>
          </p:cNvSpPr>
          <p:nvPr>
            <p:ph idx="1"/>
          </p:nvPr>
        </p:nvSpPr>
        <p:spPr>
          <a:xfrm>
            <a:off x="457200" y="762000"/>
            <a:ext cx="8229600" cy="6019800"/>
          </a:xfrm>
        </p:spPr>
        <p:txBody>
          <a:bodyPr>
            <a:normAutofit fontScale="70000" lnSpcReduction="20000"/>
          </a:bodyPr>
          <a:lstStyle/>
          <a:p>
            <a:r>
              <a:rPr lang="en-US" dirty="0" smtClean="0"/>
              <a:t>When you see the N, ask yourself the word “what”</a:t>
            </a:r>
          </a:p>
          <a:p>
            <a:pPr lvl="1"/>
            <a:r>
              <a:rPr lang="en-US" dirty="0" smtClean="0"/>
              <a:t>Example: N-9=15. ask yourself “what minus 9 equals 15?”</a:t>
            </a:r>
          </a:p>
          <a:p>
            <a:r>
              <a:rPr lang="en-US" dirty="0" smtClean="0"/>
              <a:t>Remember, “N” represents an unknown in a math problem. </a:t>
            </a:r>
          </a:p>
          <a:p>
            <a:r>
              <a:rPr lang="en-US" dirty="0" smtClean="0"/>
              <a:t>You can turn the problem around:</a:t>
            </a:r>
          </a:p>
          <a:p>
            <a:pPr lvl="1"/>
            <a:r>
              <a:rPr lang="en-US" dirty="0" smtClean="0"/>
              <a:t>N-9 = 15 is the same as 9+15 = N</a:t>
            </a:r>
          </a:p>
          <a:p>
            <a:pPr lvl="2"/>
            <a:r>
              <a:rPr lang="en-US" dirty="0" smtClean="0"/>
              <a:t>9+15=24 so 24-9=15</a:t>
            </a:r>
          </a:p>
          <a:p>
            <a:r>
              <a:rPr lang="en-US" dirty="0" smtClean="0"/>
              <a:t>Use strategies such as </a:t>
            </a:r>
          </a:p>
          <a:p>
            <a:pPr lvl="1"/>
            <a:r>
              <a:rPr lang="en-US" dirty="0" smtClean="0"/>
              <a:t>Counting on</a:t>
            </a:r>
          </a:p>
          <a:p>
            <a:pPr lvl="1"/>
            <a:r>
              <a:rPr lang="en-US" dirty="0" smtClean="0"/>
              <a:t>Counting back</a:t>
            </a:r>
          </a:p>
          <a:p>
            <a:pPr lvl="1"/>
            <a:r>
              <a:rPr lang="en-US" dirty="0" smtClean="0"/>
              <a:t>Fact families</a:t>
            </a:r>
          </a:p>
          <a:p>
            <a:pPr lvl="1"/>
            <a:r>
              <a:rPr lang="en-US" dirty="0" smtClean="0"/>
              <a:t>Making tens</a:t>
            </a:r>
          </a:p>
          <a:p>
            <a:pPr lvl="1"/>
            <a:r>
              <a:rPr lang="en-US" dirty="0" smtClean="0"/>
              <a:t>Guess and check</a:t>
            </a:r>
          </a:p>
          <a:p>
            <a:pPr lvl="1"/>
            <a:r>
              <a:rPr lang="en-US" dirty="0" smtClean="0"/>
              <a:t>Even finger math works!!</a:t>
            </a:r>
          </a:p>
          <a:p>
            <a:r>
              <a:rPr lang="en-US" dirty="0" smtClean="0"/>
              <a:t>Writing a pattern rule using N</a:t>
            </a:r>
          </a:p>
          <a:p>
            <a:pPr lvl="1"/>
            <a:r>
              <a:rPr lang="en-US" dirty="0" smtClean="0"/>
              <a:t>5, 10, 15 = N+5</a:t>
            </a:r>
          </a:p>
          <a:p>
            <a:pPr lvl="2"/>
            <a:r>
              <a:rPr lang="en-US" dirty="0" smtClean="0"/>
              <a:t>N equals any number, </a:t>
            </a:r>
          </a:p>
          <a:p>
            <a:pPr lvl="2"/>
            <a:r>
              <a:rPr lang="en-US" dirty="0" smtClean="0"/>
              <a:t>plus is what you are doing to the number, </a:t>
            </a:r>
          </a:p>
          <a:p>
            <a:pPr lvl="2"/>
            <a:r>
              <a:rPr lang="en-US" dirty="0" smtClean="0"/>
              <a:t>and 5 is how much you are changing the number by</a:t>
            </a:r>
          </a:p>
          <a:p>
            <a:pPr lvl="1"/>
            <a:r>
              <a:rPr lang="en-US" dirty="0" smtClean="0"/>
              <a:t>It is a simpler form of writing “Start at 5, and add 5”</a:t>
            </a:r>
            <a:endParaRPr lang="en-US" dirty="0"/>
          </a:p>
        </p:txBody>
      </p:sp>
    </p:spTree>
    <p:extLst>
      <p:ext uri="{BB962C8B-B14F-4D97-AF65-F5344CB8AC3E}">
        <p14:creationId xmlns:p14="http://schemas.microsoft.com/office/powerpoint/2010/main" val="1450461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337</Words>
  <Application>Microsoft Office PowerPoint</Application>
  <PresentationFormat>On-screen Show (4:3)</PresentationFormat>
  <Paragraphs>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Test</vt:lpstr>
      <vt:lpstr>Notes</vt:lpstr>
    </vt:vector>
  </TitlesOfParts>
  <Company>School District 67 - Okanagan Skaha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Surina, Adam</dc:creator>
  <cp:lastModifiedBy>Surina, Adam</cp:lastModifiedBy>
  <cp:revision>2</cp:revision>
  <dcterms:created xsi:type="dcterms:W3CDTF">2014-10-31T23:38:38Z</dcterms:created>
  <dcterms:modified xsi:type="dcterms:W3CDTF">2014-10-31T23:48:52Z</dcterms:modified>
</cp:coreProperties>
</file>