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96D-3F5C-4563-A090-C6D93CCE778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035-167B-40C1-A305-BDCBEA0F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5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96D-3F5C-4563-A090-C6D93CCE778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035-167B-40C1-A305-BDCBEA0F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3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96D-3F5C-4563-A090-C6D93CCE778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035-167B-40C1-A305-BDCBEA0F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1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96D-3F5C-4563-A090-C6D93CCE778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035-167B-40C1-A305-BDCBEA0F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4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96D-3F5C-4563-A090-C6D93CCE778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035-167B-40C1-A305-BDCBEA0F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0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96D-3F5C-4563-A090-C6D93CCE778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035-167B-40C1-A305-BDCBEA0F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2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96D-3F5C-4563-A090-C6D93CCE778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035-167B-40C1-A305-BDCBEA0F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3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96D-3F5C-4563-A090-C6D93CCE778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035-167B-40C1-A305-BDCBEA0F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1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96D-3F5C-4563-A090-C6D93CCE778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035-167B-40C1-A305-BDCBEA0F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9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96D-3F5C-4563-A090-C6D93CCE778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035-167B-40C1-A305-BDCBEA0F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7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996D-3F5C-4563-A090-C6D93CCE778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035-167B-40C1-A305-BDCBEA0F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6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5996D-3F5C-4563-A090-C6D93CCE778F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D3035-167B-40C1-A305-BDCBEA0FA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0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362200" cy="4876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47 762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15 223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83 811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58 556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94 552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17 485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32 318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14 865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19 275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11 321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85 850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24200" y="1590964"/>
            <a:ext cx="2362200" cy="48860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912 841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295 959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 754 285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 852 391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 457 123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 274 280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 859 587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745 987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878 550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221 811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175 571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1200" y="1588655"/>
            <a:ext cx="2590800" cy="48883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6 945 741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2 812 852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1 543 963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8 941 843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3 361 357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1 865 759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7 521 524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8 432 005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/>
              <a:t> </a:t>
            </a:r>
            <a:r>
              <a:rPr lang="en-US" dirty="0" smtClean="0"/>
              <a:t>9 490 990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/>
              <a:t> </a:t>
            </a:r>
            <a:r>
              <a:rPr lang="en-US" dirty="0" smtClean="0"/>
              <a:t>5 875 984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4 015 201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143000"/>
            <a:ext cx="7239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Round to the nearest ten thousand, hundred thousand, and million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5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Math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Surina, Adam</dc:creator>
  <cp:lastModifiedBy>Surina, Adam</cp:lastModifiedBy>
  <cp:revision>1</cp:revision>
  <dcterms:created xsi:type="dcterms:W3CDTF">2014-11-25T23:03:33Z</dcterms:created>
  <dcterms:modified xsi:type="dcterms:W3CDTF">2014-11-25T23:04:29Z</dcterms:modified>
</cp:coreProperties>
</file>