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2F92F2-7E10-4AF3-BA63-0BE17F293BB2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096C20-1556-42BA-B69E-F68662DF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8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7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2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66BB-556A-4405-80C0-EEA899326F5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3D2C-FFF0-437B-A05A-E66E2E89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Copper Inuit Final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-112336"/>
            <a:ext cx="7086600" cy="986672"/>
          </a:xfrm>
        </p:spPr>
        <p:txBody>
          <a:bodyPr>
            <a:normAutofit/>
          </a:bodyPr>
          <a:lstStyle/>
          <a:p>
            <a:r>
              <a:rPr lang="en-US" dirty="0" smtClean="0"/>
              <a:t>Copper Inuit 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09" y="1923353"/>
            <a:ext cx="5024582" cy="257244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Choices:</a:t>
            </a:r>
          </a:p>
          <a:p>
            <a:pPr lvl="1"/>
            <a:r>
              <a:rPr lang="en-US" sz="1800" dirty="0" smtClean="0"/>
              <a:t>Something written</a:t>
            </a:r>
          </a:p>
          <a:p>
            <a:pPr lvl="1"/>
            <a:r>
              <a:rPr lang="en-US" sz="1800" dirty="0" smtClean="0"/>
              <a:t>Something Arty</a:t>
            </a:r>
          </a:p>
          <a:p>
            <a:pPr lvl="1"/>
            <a:r>
              <a:rPr lang="en-US" sz="1800" dirty="0" smtClean="0"/>
              <a:t>Video Documentary </a:t>
            </a:r>
          </a:p>
          <a:p>
            <a:pPr lvl="1"/>
            <a:r>
              <a:rPr lang="en-US" sz="1800" dirty="0" smtClean="0"/>
              <a:t>Diorama </a:t>
            </a:r>
          </a:p>
          <a:p>
            <a:pPr lvl="1"/>
            <a:r>
              <a:rPr lang="en-US" sz="1800" dirty="0" smtClean="0"/>
              <a:t>Create a test</a:t>
            </a:r>
          </a:p>
          <a:p>
            <a:pPr lvl="1"/>
            <a:r>
              <a:rPr lang="en-US" sz="1800" dirty="0" smtClean="0"/>
              <a:t>Your idea (talk to me first) </a:t>
            </a:r>
          </a:p>
          <a:p>
            <a:pPr lvl="1"/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24909" y="762000"/>
            <a:ext cx="6119091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Main Criteria:</a:t>
            </a:r>
          </a:p>
          <a:p>
            <a:pPr lvl="1"/>
            <a:r>
              <a:rPr lang="en-US" dirty="0" smtClean="0"/>
              <a:t>Must show an understanding of Copper Inuit culture (how they lived):</a:t>
            </a:r>
          </a:p>
          <a:p>
            <a:pPr lvl="2" algn="r"/>
            <a:r>
              <a:rPr lang="en-US" dirty="0" smtClean="0"/>
              <a:t>Food</a:t>
            </a:r>
          </a:p>
          <a:p>
            <a:pPr lvl="2" algn="r"/>
            <a:r>
              <a:rPr lang="en-US" dirty="0" smtClean="0"/>
              <a:t>Art</a:t>
            </a:r>
          </a:p>
          <a:p>
            <a:pPr lvl="2" algn="r"/>
            <a:r>
              <a:rPr lang="en-US" dirty="0" smtClean="0"/>
              <a:t>Travel</a:t>
            </a:r>
          </a:p>
          <a:p>
            <a:pPr lvl="2" algn="r"/>
            <a:r>
              <a:rPr lang="en-US" dirty="0" smtClean="0"/>
              <a:t>Resources</a:t>
            </a:r>
          </a:p>
          <a:p>
            <a:pPr lvl="2" algn="r"/>
            <a:r>
              <a:rPr lang="en-US" dirty="0" smtClean="0"/>
              <a:t>Shelter</a:t>
            </a:r>
          </a:p>
          <a:p>
            <a:pPr lvl="2" algn="r"/>
            <a:r>
              <a:rPr lang="en-US" dirty="0" smtClean="0"/>
              <a:t>Tools and technology</a:t>
            </a:r>
          </a:p>
          <a:p>
            <a:pPr lvl="2" algn="r"/>
            <a:r>
              <a:rPr lang="en-US" dirty="0" smtClean="0"/>
              <a:t>Family/society</a:t>
            </a:r>
          </a:p>
          <a:p>
            <a:pPr lvl="2" algn="r"/>
            <a:r>
              <a:rPr lang="en-US" dirty="0" smtClean="0"/>
              <a:t>Religion</a:t>
            </a:r>
          </a:p>
          <a:p>
            <a:pPr lvl="2" algn="r"/>
            <a:r>
              <a:rPr lang="en-US" dirty="0" smtClean="0"/>
              <a:t>Governance </a:t>
            </a:r>
          </a:p>
          <a:p>
            <a:pPr lvl="1"/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31423" y="37707"/>
            <a:ext cx="2286000" cy="1905000"/>
          </a:xfrm>
          <a:prstGeom prst="irregularSeal2">
            <a:avLst/>
          </a:prstGeom>
          <a:solidFill>
            <a:schemeClr val="tx1">
              <a:alpha val="2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659972">
            <a:off x="539309" y="61508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Individual Projects Only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6648" y="242510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Topics List</a:t>
            </a:r>
            <a:endParaRPr lang="en-US" dirty="0"/>
          </a:p>
        </p:txBody>
      </p:sp>
      <p:sp>
        <p:nvSpPr>
          <p:cNvPr id="9" name="Striped Right Arrow 8"/>
          <p:cNvSpPr/>
          <p:nvPr/>
        </p:nvSpPr>
        <p:spPr>
          <a:xfrm>
            <a:off x="5943600" y="2910681"/>
            <a:ext cx="838200" cy="228600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5562600" y="2206031"/>
            <a:ext cx="1868296" cy="1325563"/>
          </a:xfrm>
          <a:prstGeom prst="cloud">
            <a:avLst/>
          </a:prstGeom>
          <a:solidFill>
            <a:schemeClr val="tx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42104" y="6145215"/>
            <a:ext cx="404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time will be given</a:t>
            </a:r>
          </a:p>
          <a:p>
            <a:pPr algn="ctr"/>
            <a:r>
              <a:rPr lang="en-US" dirty="0" smtClean="0"/>
              <a:t>You can also work on it at home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77834" y="4260503"/>
            <a:ext cx="197731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Find information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Library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Wikipedia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Youtube</a:t>
            </a:r>
            <a:r>
              <a:rPr lang="en-US" dirty="0" smtClean="0"/>
              <a:t> documentaries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6527" y="4953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</a:t>
            </a:r>
            <a:r>
              <a:rPr lang="en-US" b="1" u="sng" dirty="0" smtClean="0"/>
              <a:t>MUST</a:t>
            </a:r>
            <a:r>
              <a:rPr lang="en-US" dirty="0" smtClean="0"/>
              <a:t> make and hand-in notes before starting your project</a:t>
            </a:r>
            <a:endParaRPr lang="en-US" dirty="0"/>
          </a:p>
        </p:txBody>
      </p:sp>
      <p:sp>
        <p:nvSpPr>
          <p:cNvPr id="13" name="Up Arrow Callout 12"/>
          <p:cNvSpPr/>
          <p:nvPr/>
        </p:nvSpPr>
        <p:spPr>
          <a:xfrm>
            <a:off x="475672" y="4230669"/>
            <a:ext cx="2415309" cy="1890100"/>
          </a:xfrm>
          <a:prstGeom prst="upArrowCallout">
            <a:avLst/>
          </a:prstGeom>
          <a:solidFill>
            <a:schemeClr val="tx1"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Collection of Poetry (individual)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Front and back cover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 pencil (ink or computer only)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All spelling correct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One or more poems</a:t>
            </a:r>
            <a:r>
              <a:rPr lang="en-US" sz="1600" dirty="0"/>
              <a:t> </a:t>
            </a:r>
            <a:r>
              <a:rPr lang="en-US" sz="1600" dirty="0" smtClean="0"/>
              <a:t>per topic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Presentation optional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473" y="1645860"/>
            <a:ext cx="2819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Something Arty (individual)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 colour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Can be: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Paint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Pastel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Collage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Sculpture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Three or more 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Hand made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Poster size or collection of smaller works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Presentation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81400" y="16501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Video Documentary (1-4 </a:t>
            </a:r>
            <a:r>
              <a:rPr lang="en-US" sz="1600" dirty="0" err="1" smtClean="0"/>
              <a:t>ppl</a:t>
            </a:r>
            <a:r>
              <a:rPr lang="en-US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Script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Cover all 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Edited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 more than 10 minutes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 less than 5 minutes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Presentation 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90700" y="4273436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Diorama (individual)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cover 3 or more 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Desk top sized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Select a season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Labeled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Detailed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Presentation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If you work from home, send pictures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16501"/>
            <a:ext cx="220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Create a unit test (individual)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cover all 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have answer key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Spelling correct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Computer-made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Can include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Multiple choice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Short answer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Labeling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True or false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No presentation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810250" y="4294219"/>
            <a:ext cx="3333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Essay (individual)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5 paragraphs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Introduction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3 topic paragraphs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</a:t>
            </a:r>
            <a:r>
              <a:rPr lang="en-US" sz="1600" dirty="0" smtClean="0"/>
              <a:t>onclusion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use 3 or more topics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COPS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Works cited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Size 12-14 Times </a:t>
            </a:r>
            <a:r>
              <a:rPr lang="en-US" sz="1600" dirty="0"/>
              <a:t>N</a:t>
            </a:r>
            <a:r>
              <a:rPr lang="en-US" sz="1600" dirty="0" smtClean="0"/>
              <a:t>ew </a:t>
            </a:r>
            <a:r>
              <a:rPr lang="en-US" sz="1600" dirty="0"/>
              <a:t>R</a:t>
            </a:r>
            <a:r>
              <a:rPr lang="en-US" sz="1600" dirty="0" smtClean="0"/>
              <a:t>oman font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9327"/>
            <a:ext cx="4267200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Rules: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Pick a way to show what you know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topics to show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Research topics (find out more)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Plan your project (how it will look and what supplies you’ll need)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Begin doing your project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Projects are due Thursday, March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68362"/>
          </a:xfrm>
        </p:spPr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Source 1: (______________________________________)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/>
              <a:t>___________________________________________________</a:t>
            </a:r>
            <a:endParaRPr lang="en-US" dirty="0" smtClean="0"/>
          </a:p>
          <a:p>
            <a:r>
              <a:rPr lang="en-US" dirty="0" smtClean="0"/>
              <a:t>Source 2: </a:t>
            </a:r>
            <a:r>
              <a:rPr lang="en-US" dirty="0"/>
              <a:t>(______________________________________)</a:t>
            </a:r>
            <a:endParaRPr lang="en-US" dirty="0" smtClean="0"/>
          </a:p>
          <a:p>
            <a:pPr lvl="1"/>
            <a:r>
              <a:rPr lang="en-US" dirty="0"/>
              <a:t> ___________________________________________________</a:t>
            </a:r>
            <a:endParaRPr lang="en-US" dirty="0" smtClean="0"/>
          </a:p>
          <a:p>
            <a:pPr lvl="1"/>
            <a:r>
              <a:rPr lang="en-US" dirty="0"/>
              <a:t> ___________________________________________________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/>
              <a:t>___________________________________________________</a:t>
            </a:r>
            <a:endParaRPr lang="en-US" dirty="0" smtClean="0"/>
          </a:p>
          <a:p>
            <a:r>
              <a:rPr lang="en-US" dirty="0" smtClean="0"/>
              <a:t>Source 3: </a:t>
            </a:r>
            <a:r>
              <a:rPr lang="en-US" dirty="0"/>
              <a:t>(______________________________________)</a:t>
            </a:r>
            <a:endParaRPr lang="en-US" dirty="0" smtClean="0"/>
          </a:p>
          <a:p>
            <a:pPr lvl="1"/>
            <a:r>
              <a:rPr lang="en-US" dirty="0"/>
              <a:t> ___________________________________________________</a:t>
            </a:r>
            <a:endParaRPr lang="en-US" dirty="0" smtClean="0"/>
          </a:p>
          <a:p>
            <a:pPr lvl="1"/>
            <a:r>
              <a:rPr lang="en-US" dirty="0"/>
              <a:t> ___________________________________________________</a:t>
            </a:r>
            <a:endParaRPr lang="en-US" dirty="0" smtClean="0"/>
          </a:p>
          <a:p>
            <a:pPr lvl="1"/>
            <a:r>
              <a:rPr lang="en-US" dirty="0"/>
              <a:t> ___________________________________________________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/>
              <a:t>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510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in: due March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Am I done my research?</a:t>
            </a:r>
          </a:p>
          <a:p>
            <a:r>
              <a:rPr lang="en-US" dirty="0" smtClean="0"/>
              <a:t>Have I shown </a:t>
            </a:r>
            <a:r>
              <a:rPr lang="en-US" dirty="0"/>
              <a:t>M</a:t>
            </a:r>
            <a:r>
              <a:rPr lang="en-US" dirty="0" smtClean="0"/>
              <a:t>r. Surina all of my research? ____________________________________________________________</a:t>
            </a:r>
          </a:p>
          <a:p>
            <a:r>
              <a:rPr lang="en-US" dirty="0" smtClean="0"/>
              <a:t>What is the next step in my project? ________________________________________________________________________________________________________________________</a:t>
            </a:r>
          </a:p>
          <a:p>
            <a:r>
              <a:rPr lang="en-US" dirty="0" smtClean="0"/>
              <a:t>(goal)When am I going to be finished the next step I wrote about above going to be done? ____________________________________________________________</a:t>
            </a:r>
          </a:p>
          <a:p>
            <a:r>
              <a:rPr lang="en-US" dirty="0" smtClean="0"/>
              <a:t>What help do I need? ________________________________________________________________________________________________________________________</a:t>
            </a:r>
          </a:p>
          <a:p>
            <a:r>
              <a:rPr lang="en-US" dirty="0" smtClean="0"/>
              <a:t>Who can help me? ________________________________________________________________________________________________________________________</a:t>
            </a:r>
          </a:p>
          <a:p>
            <a:r>
              <a:rPr lang="en-US" dirty="0" smtClean="0"/>
              <a:t>What supplies do I need? </a:t>
            </a:r>
            <a:r>
              <a:rPr lang="en-US" smtClean="0"/>
              <a:t>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Project are you doing? </a:t>
            </a:r>
          </a:p>
          <a:p>
            <a:r>
              <a:rPr lang="en-US" dirty="0" smtClean="0"/>
              <a:t>What topics will you be working on?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What questions do you have about your topics?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What will you need to find out about your topics before starting your project?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Where can you find the answers to your questions?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91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792162"/>
          </a:xfrm>
        </p:spPr>
        <p:txBody>
          <a:bodyPr/>
          <a:lstStyle/>
          <a:p>
            <a:r>
              <a:rPr lang="en-US" dirty="0" smtClean="0"/>
              <a:t>Idea Map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1295400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324600" y="1283855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81400" y="1295400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2963718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581400" y="2963718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400800" y="2970645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5800" y="4667826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581400" y="4689763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400800" y="4716318"/>
            <a:ext cx="2286000" cy="1295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1306946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129655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129655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297064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Idea: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600" y="298103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Idea: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297064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Idea: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95400" y="466320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82691" y="472901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52900" y="471631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499</Words>
  <Application>Microsoft Office PowerPoint</Application>
  <PresentationFormat>On-screen Show (4:3)</PresentationFormat>
  <Paragraphs>145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Copper Inuit Final Project</vt:lpstr>
      <vt:lpstr>Copper Inuit Final Project</vt:lpstr>
      <vt:lpstr>PowerPoint Presentation</vt:lpstr>
      <vt:lpstr>Research </vt:lpstr>
      <vt:lpstr>Check in: due March 5</vt:lpstr>
      <vt:lpstr>PowerPoint Presentation</vt:lpstr>
      <vt:lpstr>Idea Map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Copper Inuit Final Project</dc:title>
  <dc:creator>Surina, Adam</dc:creator>
  <cp:lastModifiedBy>Surina, Adam</cp:lastModifiedBy>
  <cp:revision>7</cp:revision>
  <cp:lastPrinted>2015-02-20T02:05:55Z</cp:lastPrinted>
  <dcterms:created xsi:type="dcterms:W3CDTF">2015-02-06T01:50:55Z</dcterms:created>
  <dcterms:modified xsi:type="dcterms:W3CDTF">2015-02-23T22:59:14Z</dcterms:modified>
</cp:coreProperties>
</file>