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EA6D-51D3-490B-8B5C-9A61AF96541C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AF9C-A5D3-4C40-B31F-C35C0DA63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0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726B6-E555-4BB3-A44E-96ABB3CA128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3E171D-86E8-4894-A0C5-9B54B4DC8EC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4A43EA-32EF-4E98-87CB-C2ED20E01C55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0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5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6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4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E502-A6F5-4C97-B5B2-4D86CFCC7D44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0E1C-BF05-4673-B168-EA4762E8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6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chemeClr val="bg1"/>
                </a:solidFill>
                <a:latin typeface="Times New Roman" pitchFamily="18" charset="0"/>
              </a:rPr>
              <a:t>Jeopardy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75783"/>
              </p:ext>
            </p:extLst>
          </p:nvPr>
        </p:nvGraphicFramePr>
        <p:xfrm>
          <a:off x="457200" y="1143000"/>
          <a:ext cx="8382000" cy="547528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27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Continuing Patterns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Pattern Rules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Solve for 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Story Problems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Really Hard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(Seriously)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52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2, 4, 8, 16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40 points</a:t>
            </a: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9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775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81, 27, 9, 3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50 points</a:t>
            </a: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9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405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11 + N = 15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10 points</a:t>
            </a: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936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74 – N = 63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20 points</a:t>
            </a: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2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52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92 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= N - 8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30 points</a:t>
            </a: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7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52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32 = N x 4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40 points</a:t>
            </a: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5314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50 ÷  N = 25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50 points</a:t>
            </a: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0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-4713" y="1066800"/>
            <a:ext cx="922560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There are 30 students in our class. If 13 students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are boys, how many are girls?</a:t>
            </a:r>
          </a:p>
          <a:p>
            <a:pPr algn="ctr" eaLnBrk="1" hangingPunct="1"/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10 points</a:t>
            </a: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3505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an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323468" y="598438"/>
            <a:ext cx="68018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month of October has 31 days.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If 23 of those days are week days,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are week-ends? 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20 points</a:t>
            </a: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3505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an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85812" y="228600"/>
            <a:ext cx="758412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Mr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Surina had a bag with of 65</a:t>
            </a: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ssorted candies. His wife ate all</a:t>
            </a: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he sour keys. When she was done, </a:t>
            </a: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here were 40 candies left.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candies did Mrs. Surina eat?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30 points</a:t>
            </a: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81947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an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22423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2, 4, 6, ___, ___, ___.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10 points</a:t>
            </a: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3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371600" y="533400"/>
            <a:ext cx="63145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Last year in Seattle, there were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150 days of rainfall. If a year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has 365 days,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dry days did they get?</a:t>
            </a:r>
          </a:p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–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40 points</a:t>
            </a: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3505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an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152400"/>
            <a:ext cx="928972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6 students brought treats to the Halloween Party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for the entire class. </a:t>
            </a:r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f there are 30 students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in the class, how many treats were there in total?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50 points</a:t>
            </a:r>
          </a:p>
        </p:txBody>
      </p:sp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3505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an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6092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896, 795, 694, ___, ___, ___.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10 points</a:t>
            </a: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 the pattern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312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5, 15, 45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20 points</a:t>
            </a: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the pattern rule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8608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There were 215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Jack’O’Lanterns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In Naramata. Teenagers smashed </a:t>
            </a: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lot of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Jack’O’Lanterns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. On the morning 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After, there were only 33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Jack’O’Lanterns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left.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were smashed?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30 points</a:t>
            </a: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4191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the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236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2, 12, 72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40 points</a:t>
            </a:r>
          </a:p>
        </p:txBody>
      </p:sp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419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the pattern rule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76200" y="1676400"/>
            <a:ext cx="887935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On the first day of school, each of</a:t>
            </a:r>
          </a:p>
          <a:p>
            <a:pPr algn="ctr" eaLnBrk="1" hangingPunct="1"/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Mr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Surina’s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 30 students had exactly 12</a:t>
            </a:r>
          </a:p>
          <a:p>
            <a:pPr algn="ctr"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Pencils. How many pencils were there in total?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50 points</a:t>
            </a: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0" y="762000"/>
            <a:ext cx="4146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chemeClr val="bg1"/>
                </a:solidFill>
                <a:latin typeface="Times New Roman" pitchFamily="18" charset="0"/>
              </a:rPr>
              <a:t>…..Mwa hahahaha!!!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191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Write the equation using a variable (N), and solve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9167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15, 25, 35, ___, ___, ___.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20 points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1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68589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6, 13, 20, ___, ___, ___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30 points</a:t>
            </a: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9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6092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97, 82, 67, 52, ___, ___, ___.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40 points</a:t>
            </a:r>
          </a:p>
        </p:txBody>
      </p:sp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4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9167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64, 32, 16, ___, ___, ___.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50 points</a:t>
            </a: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23651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1, 5, 9, 13</a:t>
            </a:r>
          </a:p>
          <a:p>
            <a:pPr eaLnBrk="1" hangingPunct="1"/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– 10 points</a:t>
            </a: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1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886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45, 40, 35, 30</a:t>
            </a:r>
          </a:p>
          <a:p>
            <a:pPr eaLnBrk="1" hangingPunct="1"/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20 points</a:t>
            </a: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2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27238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chemeClr val="bg1"/>
                </a:solidFill>
                <a:latin typeface="Times New Roman" pitchFamily="18" charset="0"/>
              </a:rPr>
              <a:t>13, 25, 38, 50</a:t>
            </a:r>
            <a:endParaRPr lang="en-US" alt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  <a:latin typeface="Times New Roman" pitchFamily="18" charset="0"/>
              </a:rPr>
              <a:t> – 30 points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4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553</Words>
  <Application>Microsoft Office PowerPoint</Application>
  <PresentationFormat>On-screen Show (4:3)</PresentationFormat>
  <Paragraphs>119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Surina, Adam</dc:creator>
  <cp:lastModifiedBy>Surina, Adam</cp:lastModifiedBy>
  <cp:revision>8</cp:revision>
  <dcterms:created xsi:type="dcterms:W3CDTF">2014-10-27T23:28:38Z</dcterms:created>
  <dcterms:modified xsi:type="dcterms:W3CDTF">2014-10-28T01:13:35Z</dcterms:modified>
</cp:coreProperties>
</file>